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90" r:id="rId3"/>
    <p:sldId id="291" r:id="rId4"/>
    <p:sldId id="292" r:id="rId5"/>
    <p:sldId id="294" r:id="rId6"/>
    <p:sldId id="293" r:id="rId7"/>
    <p:sldId id="295" r:id="rId8"/>
    <p:sldId id="296" r:id="rId9"/>
    <p:sldId id="307" r:id="rId10"/>
    <p:sldId id="309" r:id="rId11"/>
    <p:sldId id="308" r:id="rId12"/>
    <p:sldId id="310" r:id="rId13"/>
    <p:sldId id="311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Rokkitt" panose="020B0604020202020204" charset="0"/>
      <p:regular r:id="rId25"/>
      <p:bold r:id="rId26"/>
    </p:embeddedFont>
    <p:embeddedFont>
      <p:font typeface="Rubik" panose="020B0604020202020204" charset="-79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2A5164-69C0-4527-B6E8-17B314583050}">
          <p14:sldIdLst>
            <p14:sldId id="256"/>
          </p14:sldIdLst>
        </p14:section>
        <p14:section name="Switch" id="{8D65F568-BF9B-4173-B050-4502FD5E09F4}">
          <p14:sldIdLst>
            <p14:sldId id="290"/>
            <p14:sldId id="291"/>
            <p14:sldId id="292"/>
            <p14:sldId id="294"/>
            <p14:sldId id="293"/>
            <p14:sldId id="295"/>
            <p14:sldId id="296"/>
            <p14:sldId id="307"/>
            <p14:sldId id="309"/>
            <p14:sldId id="308"/>
            <p14:sldId id="310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078"/>
    <a:srgbClr val="BF9000"/>
    <a:srgbClr val="E71E61"/>
    <a:srgbClr val="1C7CBB"/>
    <a:srgbClr val="385723"/>
    <a:srgbClr val="EE9524"/>
    <a:srgbClr val="03A1A4"/>
    <a:srgbClr val="1282A2"/>
    <a:srgbClr val="14151A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4" autoAdjust="0"/>
    <p:restoredTop sz="95574" autoAdjust="0"/>
  </p:normalViewPr>
  <p:slideViewPr>
    <p:cSldViewPr showGuides="1">
      <p:cViewPr varScale="1">
        <p:scale>
          <a:sx n="54" d="100"/>
          <a:sy n="54" d="100"/>
        </p:scale>
        <p:origin x="765" y="45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 err="1">
                <a:solidFill>
                  <a:srgbClr val="212738"/>
                </a:solidFill>
              </a:rPr>
              <a:t>Topic</a:t>
            </a:r>
            <a:r>
              <a:rPr lang="es-MX" dirty="0">
                <a:solidFill>
                  <a:srgbClr val="212738"/>
                </a:solidFill>
              </a:rPr>
              <a:t> 7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EF3078"/>
                </a:solidFill>
              </a:rPr>
              <a:t>Switch </a:t>
            </a:r>
            <a:r>
              <a:rPr lang="es-MX" sz="4000" b="1">
                <a:solidFill>
                  <a:srgbClr val="EF3078"/>
                </a:solidFill>
              </a:rPr>
              <a:t>Statement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85800" y="1066800"/>
            <a:ext cx="6172200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B00300-A2AB-4C84-8688-10F766503CFC}"/>
              </a:ext>
            </a:extLst>
          </p:cNvPr>
          <p:cNvSpPr txBox="1"/>
          <p:nvPr/>
        </p:nvSpPr>
        <p:spPr>
          <a:xfrm>
            <a:off x="7924800" y="2057400"/>
            <a:ext cx="4038600" cy="1754326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La sentencia 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break</a:t>
            </a:r>
            <a:r>
              <a:rPr lang="es-MX" dirty="0"/>
              <a:t> se agrega para salir del bloque </a:t>
            </a:r>
            <a:r>
              <a:rPr lang="es-MX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switch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 {}</a:t>
            </a:r>
          </a:p>
          <a:p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s-MX" dirty="0"/>
              <a:t>Si no agregamos esta instrucción, el programa se saltaría a los siguientes 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BE8DC9-ADAA-47FE-9DB6-9B1339B9DE3F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2133600" y="2743200"/>
            <a:ext cx="5791200" cy="191363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0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09600" y="474345"/>
            <a:ext cx="6553200" cy="61247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default: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25A9C-94FC-498E-8F00-D6E9F5DEB1A5}"/>
              </a:ext>
            </a:extLst>
          </p:cNvPr>
          <p:cNvSpPr txBox="1"/>
          <p:nvPr/>
        </p:nvSpPr>
        <p:spPr>
          <a:xfrm>
            <a:off x="7924801" y="1371600"/>
            <a:ext cx="4038600" cy="2308324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Si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m</a:t>
            </a:r>
            <a:r>
              <a:rPr lang="es-MX" dirty="0" err="1"/>
              <a:t>últiples</a:t>
            </a:r>
            <a:r>
              <a:rPr lang="es-MX" dirty="0"/>
              <a:t> casos con la misma lógica, podemos indicar </a:t>
            </a: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&lt;scenario1&gt;: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&lt;scenario2&gt;: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&lt;scenario3&gt;: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  code;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  break;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44565D-4DD0-4742-BDAF-C8F2984EEEB8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276600" y="2525762"/>
            <a:ext cx="4648201" cy="1970038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0612F4-5325-457F-BEE1-9FC58EAF61FA}"/>
              </a:ext>
            </a:extLst>
          </p:cNvPr>
          <p:cNvSpPr txBox="1"/>
          <p:nvPr/>
        </p:nvSpPr>
        <p:spPr>
          <a:xfrm>
            <a:off x="7924800" y="4066864"/>
            <a:ext cx="4038600" cy="1200329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También podemos especificar un caso por default: </a:t>
            </a:r>
          </a:p>
          <a:p>
            <a:endParaRPr lang="es-MX" dirty="0"/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default: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3A2EEE-6A81-4F7B-B8E0-0D3F5EEC630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800600" y="4667029"/>
            <a:ext cx="3124200" cy="600164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901053-DC58-481A-A938-450D69CCC27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971801" y="2525762"/>
            <a:ext cx="4953000" cy="446038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80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1B908D-5B42-4AB2-BEC1-3C44D984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0"/>
            <a:ext cx="12192000" cy="68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38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715337-BB00-4915-974F-08A70957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"/>
            <a:ext cx="12192000" cy="68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86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37C7-0993-427E-837C-F1EE763E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34023-6AFB-41C0-9923-89EE93C0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0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up, table, food&#10;&#10;Description automatically generated">
            <a:extLst>
              <a:ext uri="{FF2B5EF4-FFF2-40B4-BE49-F238E27FC236}">
                <a16:creationId xmlns:a16="http://schemas.microsoft.com/office/drawing/2014/main" id="{38E16173-9EEE-4141-B10A-EA060044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700" l="10000" r="90000">
                        <a14:foregroundMark x1="38111" y1="91100" x2="52444" y2="91700"/>
                        <a14:foregroundMark x1="21667" y1="63600" x2="22111" y2="6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10" y="1219200"/>
            <a:ext cx="1813084" cy="2014538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970BB7F-B3C1-47F8-A7D6-298134F0E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872" l="2619" r="98214">
                        <a14:foregroundMark x1="7857" y1="44354" x2="5357" y2="58440"/>
                        <a14:foregroundMark x1="5357" y1="58440" x2="9167" y2="64843"/>
                        <a14:foregroundMark x1="9167" y1="64843" x2="7143" y2="57858"/>
                        <a14:foregroundMark x1="7143" y1="57858" x2="9286" y2="52503"/>
                        <a14:foregroundMark x1="2976" y1="57043" x2="3333" y2="57742"/>
                        <a14:foregroundMark x1="93452" y1="34109" x2="89762" y2="48312"/>
                        <a14:foregroundMark x1="89762" y1="48312" x2="93095" y2="40978"/>
                        <a14:foregroundMark x1="93095" y1="40978" x2="93717" y2="30559"/>
                        <a14:foregroundMark x1="94076" y1="30404" x2="94286" y2="35274"/>
                        <a14:foregroundMark x1="94286" y1="35274" x2="90595" y2="41327"/>
                        <a14:foregroundMark x1="90595" y1="41327" x2="91190" y2="40279"/>
                        <a14:foregroundMark x1="95357" y1="31898" x2="97927" y2="35704"/>
                        <a14:foregroundMark x1="98630" y1="38908" x2="93452" y2="43772"/>
                        <a14:foregroundMark x1="93452" y1="43772" x2="91548" y2="44587"/>
                        <a14:foregroundMark x1="96784" y1="36259" x2="96310" y2="35390"/>
                        <a14:backgroundMark x1="94286" y1="26310" x2="94167" y2="27241"/>
                        <a14:backgroundMark x1="98333" y1="35506" x2="99881" y2="38300"/>
                        <a14:backgroundMark x1="93571" y1="25844" x2="95476" y2="29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72" y="1537795"/>
            <a:ext cx="1543922" cy="157884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61983CD-7861-454F-8849-76C393B9E002}"/>
              </a:ext>
            </a:extLst>
          </p:cNvPr>
          <p:cNvGrpSpPr/>
          <p:nvPr/>
        </p:nvGrpSpPr>
        <p:grpSpPr>
          <a:xfrm>
            <a:off x="266094" y="1210733"/>
            <a:ext cx="1842700" cy="2319882"/>
            <a:chOff x="266094" y="1210733"/>
            <a:chExt cx="1842700" cy="2319882"/>
          </a:xfrm>
        </p:grpSpPr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CB763F66-85A2-4D70-9E80-1D1C944C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094" y="1210733"/>
              <a:ext cx="948287" cy="711215"/>
            </a:xfrm>
            <a:prstGeom prst="rect">
              <a:avLst/>
            </a:prstGeom>
          </p:spPr>
        </p:pic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5798DAE6-672D-4DAF-B809-95BA4F3C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9" b="89872" l="2619" r="98214">
                          <a14:foregroundMark x1="7857" y1="44354" x2="5357" y2="58440"/>
                          <a14:foregroundMark x1="5357" y1="58440" x2="9167" y2="64843"/>
                          <a14:foregroundMark x1="9167" y1="64843" x2="7143" y2="57858"/>
                          <a14:foregroundMark x1="7143" y1="57858" x2="9286" y2="52503"/>
                          <a14:foregroundMark x1="2976" y1="57043" x2="3333" y2="57742"/>
                          <a14:foregroundMark x1="93452" y1="34109" x2="89762" y2="48312"/>
                          <a14:foregroundMark x1="89762" y1="48312" x2="93095" y2="40978"/>
                          <a14:foregroundMark x1="93095" y1="40978" x2="93717" y2="30559"/>
                          <a14:foregroundMark x1="94076" y1="30404" x2="94286" y2="35274"/>
                          <a14:foregroundMark x1="94286" y1="35274" x2="90595" y2="41327"/>
                          <a14:foregroundMark x1="90595" y1="41327" x2="91190" y2="40279"/>
                          <a14:foregroundMark x1="95357" y1="31898" x2="97927" y2="35704"/>
                          <a14:foregroundMark x1="98630" y1="38908" x2="93452" y2="43772"/>
                          <a14:foregroundMark x1="93452" y1="43772" x2="91548" y2="44587"/>
                          <a14:foregroundMark x1="96784" y1="36259" x2="96310" y2="35390"/>
                          <a14:backgroundMark x1="94286" y1="26310" x2="94167" y2="27241"/>
                          <a14:backgroundMark x1="98333" y1="35506" x2="99881" y2="38300"/>
                          <a14:backgroundMark x1="93571" y1="25844" x2="95476" y2="298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450" y="1544669"/>
              <a:ext cx="1440630" cy="1473215"/>
            </a:xfrm>
            <a:prstGeom prst="rect">
              <a:avLst/>
            </a:prstGeom>
          </p:spPr>
        </p:pic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D5502DD1-24D1-471E-BAF2-11826578B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9" b="89872" l="2619" r="98214">
                          <a14:foregroundMark x1="7857" y1="44354" x2="5357" y2="58440"/>
                          <a14:foregroundMark x1="5357" y1="58440" x2="9167" y2="64843"/>
                          <a14:foregroundMark x1="9167" y1="64843" x2="7143" y2="57858"/>
                          <a14:foregroundMark x1="7143" y1="57858" x2="9286" y2="52503"/>
                          <a14:foregroundMark x1="2976" y1="57043" x2="3333" y2="57742"/>
                          <a14:foregroundMark x1="93452" y1="34109" x2="89762" y2="48312"/>
                          <a14:foregroundMark x1="89762" y1="48312" x2="93095" y2="40978"/>
                          <a14:foregroundMark x1="93095" y1="40978" x2="93717" y2="30559"/>
                          <a14:foregroundMark x1="94076" y1="30404" x2="94286" y2="35274"/>
                          <a14:foregroundMark x1="94286" y1="35274" x2="90595" y2="41327"/>
                          <a14:foregroundMark x1="90595" y1="41327" x2="91190" y2="40279"/>
                          <a14:foregroundMark x1="95357" y1="31898" x2="97927" y2="35704"/>
                          <a14:foregroundMark x1="98630" y1="38908" x2="93452" y2="43772"/>
                          <a14:foregroundMark x1="93452" y1="43772" x2="91548" y2="44587"/>
                          <a14:foregroundMark x1="96784" y1="36259" x2="96310" y2="35390"/>
                          <a14:backgroundMark x1="94286" y1="26310" x2="94167" y2="27241"/>
                          <a14:backgroundMark x1="98333" y1="35506" x2="99881" y2="38300"/>
                          <a14:backgroundMark x1="93571" y1="25844" x2="95476" y2="298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164" y="2057400"/>
              <a:ext cx="1440630" cy="1473215"/>
            </a:xfrm>
            <a:prstGeom prst="rect">
              <a:avLst/>
            </a:prstGeom>
          </p:spPr>
        </p:pic>
      </p:grpSp>
      <p:pic>
        <p:nvPicPr>
          <p:cNvPr id="17" name="Picture 16" descr="A picture containing cup, table, coffee, sitting&#10;&#10;Description automatically generated">
            <a:extLst>
              <a:ext uri="{FF2B5EF4-FFF2-40B4-BE49-F238E27FC236}">
                <a16:creationId xmlns:a16="http://schemas.microsoft.com/office/drawing/2014/main" id="{C7B49107-93B7-4C0D-B270-47C63FB3AE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4"/>
          <a:stretch/>
        </p:blipFill>
        <p:spPr>
          <a:xfrm>
            <a:off x="8157102" y="1322602"/>
            <a:ext cx="1159291" cy="200923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CEDD58-C1AC-4FA3-B0FF-47FC01B72A71}"/>
              </a:ext>
            </a:extLst>
          </p:cNvPr>
          <p:cNvCxnSpPr/>
          <p:nvPr/>
        </p:nvCxnSpPr>
        <p:spPr>
          <a:xfrm>
            <a:off x="24384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460F10-D2D6-433B-90D3-C81E7E53AA90}"/>
              </a:ext>
            </a:extLst>
          </p:cNvPr>
          <p:cNvCxnSpPr/>
          <p:nvPr/>
        </p:nvCxnSpPr>
        <p:spPr>
          <a:xfrm>
            <a:off x="48768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174D8C1-DD10-42DB-A752-AF39F66A671C}"/>
              </a:ext>
            </a:extLst>
          </p:cNvPr>
          <p:cNvCxnSpPr/>
          <p:nvPr/>
        </p:nvCxnSpPr>
        <p:spPr>
          <a:xfrm>
            <a:off x="73152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AA453C-B613-4DF8-8AD8-3D6A5C61EB74}"/>
              </a:ext>
            </a:extLst>
          </p:cNvPr>
          <p:cNvCxnSpPr/>
          <p:nvPr/>
        </p:nvCxnSpPr>
        <p:spPr>
          <a:xfrm>
            <a:off x="97536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6C4809-ADEF-46F1-9761-F5601281389B}"/>
              </a:ext>
            </a:extLst>
          </p:cNvPr>
          <p:cNvCxnSpPr/>
          <p:nvPr/>
        </p:nvCxnSpPr>
        <p:spPr>
          <a:xfrm>
            <a:off x="12192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4BA579-70EC-4514-B6A5-040E27C294A6}"/>
              </a:ext>
            </a:extLst>
          </p:cNvPr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8A7576D-FEE1-485D-B01C-8045687F8CA3}"/>
              </a:ext>
            </a:extLst>
          </p:cNvPr>
          <p:cNvCxnSpPr>
            <a:cxnSpLocks/>
          </p:cNvCxnSpPr>
          <p:nvPr/>
        </p:nvCxnSpPr>
        <p:spPr>
          <a:xfrm flipH="1">
            <a:off x="0" y="68580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09609D4-96AC-40AB-A46E-B6D091504451}"/>
              </a:ext>
            </a:extLst>
          </p:cNvPr>
          <p:cNvSpPr/>
          <p:nvPr/>
        </p:nvSpPr>
        <p:spPr>
          <a:xfrm>
            <a:off x="0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Lunes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1F3269-A279-45B7-A6B2-77D46984A190}"/>
              </a:ext>
            </a:extLst>
          </p:cNvPr>
          <p:cNvSpPr/>
          <p:nvPr/>
        </p:nvSpPr>
        <p:spPr>
          <a:xfrm>
            <a:off x="2438399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Martes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3B2AEC-44D8-4D15-9F09-862335E176BB}"/>
              </a:ext>
            </a:extLst>
          </p:cNvPr>
          <p:cNvSpPr/>
          <p:nvPr/>
        </p:nvSpPr>
        <p:spPr>
          <a:xfrm>
            <a:off x="4876798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Miércoles y Jueves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2E4A8A-64B9-489E-9272-4393861EC34E}"/>
              </a:ext>
            </a:extLst>
          </p:cNvPr>
          <p:cNvSpPr/>
          <p:nvPr/>
        </p:nvSpPr>
        <p:spPr>
          <a:xfrm>
            <a:off x="7315197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Viernes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06C45C-1439-4A63-8D87-084E7BE973D5}"/>
              </a:ext>
            </a:extLst>
          </p:cNvPr>
          <p:cNvSpPr/>
          <p:nvPr/>
        </p:nvSpPr>
        <p:spPr>
          <a:xfrm>
            <a:off x="9753596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Sábado y Domingo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D64C3A-B9DA-467B-B745-40C31DE64D4E}"/>
              </a:ext>
            </a:extLst>
          </p:cNvPr>
          <p:cNvSpPr txBox="1"/>
          <p:nvPr/>
        </p:nvSpPr>
        <p:spPr>
          <a:xfrm>
            <a:off x="2840589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$49.00</a:t>
            </a:r>
            <a:endParaRPr lang="en-US" sz="3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6BD9AF-E0A8-4A0C-AE20-2E5A0D8EDE10}"/>
              </a:ext>
            </a:extLst>
          </p:cNvPr>
          <p:cNvSpPr txBox="1"/>
          <p:nvPr/>
        </p:nvSpPr>
        <p:spPr>
          <a:xfrm>
            <a:off x="5297313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$35.00</a:t>
            </a:r>
            <a:endParaRPr lang="en-US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0D7DFC-4565-41C5-8D2B-F951AD00C94A}"/>
              </a:ext>
            </a:extLst>
          </p:cNvPr>
          <p:cNvSpPr txBox="1"/>
          <p:nvPr/>
        </p:nvSpPr>
        <p:spPr>
          <a:xfrm>
            <a:off x="7754037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$30.00</a:t>
            </a:r>
            <a:endParaRPr lang="en-US" sz="3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119587-D8F8-4151-BEE2-70693184CE0E}"/>
              </a:ext>
            </a:extLst>
          </p:cNvPr>
          <p:cNvSpPr txBox="1"/>
          <p:nvPr/>
        </p:nvSpPr>
        <p:spPr>
          <a:xfrm>
            <a:off x="9753616" y="3465493"/>
            <a:ext cx="2438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No hay promociones!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9283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0141-EEC9-49CB-A5E7-F7DBEF30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33528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</a:t>
            </a:r>
            <a:r>
              <a:rPr lang="es-MX" dirty="0" err="1"/>
              <a:t>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7FC1D-EB2A-414C-A284-30D7995F8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63598"/>
            <a:ext cx="10058400" cy="576580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 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tickets!"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"No promos!"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5378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0141-EEC9-49CB-A5E7-F7DBEF30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33528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</a:t>
            </a:r>
            <a:r>
              <a:rPr lang="es-MX" dirty="0" err="1"/>
              <a:t>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7FC1D-EB2A-414C-A284-30D7995F8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838199"/>
            <a:ext cx="6400800" cy="431800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 Scanner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tickets!"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"No promos!"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CFAD7-4952-4C28-B28D-29BD57997AEA}"/>
              </a:ext>
            </a:extLst>
          </p:cNvPr>
          <p:cNvSpPr txBox="1"/>
          <p:nvPr/>
        </p:nvSpPr>
        <p:spPr>
          <a:xfrm>
            <a:off x="7010400" y="495299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Problemas: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El programa no detecta escenarios en donde los días están mal escritos.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Debemos agregar una condición por cada caso que debamos considerar.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Largo y difícil de leer.</a:t>
            </a:r>
          </a:p>
        </p:txBody>
      </p:sp>
    </p:spTree>
    <p:extLst>
      <p:ext uri="{BB962C8B-B14F-4D97-AF65-F5344CB8AC3E}">
        <p14:creationId xmlns:p14="http://schemas.microsoft.com/office/powerpoint/2010/main" val="515268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31E0E4-890D-47E8-B9A2-75E95DEEE481}"/>
              </a:ext>
            </a:extLst>
          </p:cNvPr>
          <p:cNvSpPr/>
          <p:nvPr/>
        </p:nvSpPr>
        <p:spPr>
          <a:xfrm>
            <a:off x="609600" y="838199"/>
            <a:ext cx="10058400" cy="57554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3E5AA9-74FC-4A47-9673-D894005E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49784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IF-ELSE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2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31E0E4-890D-47E8-B9A2-75E95DEEE481}"/>
              </a:ext>
            </a:extLst>
          </p:cNvPr>
          <p:cNvSpPr/>
          <p:nvPr/>
        </p:nvSpPr>
        <p:spPr>
          <a:xfrm>
            <a:off x="304800" y="838199"/>
            <a:ext cx="6400800" cy="36317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Scanner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b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3E5AA9-74FC-4A47-9673-D894005E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49784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IF-ELSE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6BE04-A8D4-47D7-9362-E8716FA1674A}"/>
              </a:ext>
            </a:extLst>
          </p:cNvPr>
          <p:cNvSpPr txBox="1"/>
          <p:nvPr/>
        </p:nvSpPr>
        <p:spPr>
          <a:xfrm>
            <a:off x="7010400" y="495299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Problemas: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Debemos agregar una condición por cada caso que debamos considerar.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Largo y difícil de leer.</a:t>
            </a:r>
          </a:p>
        </p:txBody>
      </p:sp>
    </p:spTree>
    <p:extLst>
      <p:ext uri="{BB962C8B-B14F-4D97-AF65-F5344CB8AC3E}">
        <p14:creationId xmlns:p14="http://schemas.microsoft.com/office/powerpoint/2010/main" val="173387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7196-48A3-4DAD-875A-7B032DBC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Switch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16A18-D8C7-439F-8363-3B31D3A8E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Un </a:t>
            </a:r>
            <a:r>
              <a:rPr lang="es-MX" dirty="0" err="1"/>
              <a:t>switch</a:t>
            </a:r>
            <a:r>
              <a:rPr lang="es-MX" dirty="0"/>
              <a:t> es una instrucción condicional que nos permite determinar múltiples caminos a partir de una expresión integral.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Podemos utilizar una variable numérica o texto para generar los distintos caminos.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El </a:t>
            </a:r>
            <a:r>
              <a:rPr lang="es-MX" dirty="0" err="1"/>
              <a:t>switch</a:t>
            </a:r>
            <a:r>
              <a:rPr lang="es-MX" dirty="0"/>
              <a:t> está compuesto por tres elementos:</a:t>
            </a:r>
          </a:p>
          <a:p>
            <a:pPr marL="514350" indent="-514350">
              <a:buAutoNum type="arabicPeriod"/>
            </a:pPr>
            <a:r>
              <a:rPr lang="es-MX" dirty="0" err="1"/>
              <a:t>Switch</a:t>
            </a:r>
            <a:endParaRPr lang="es-MX" dirty="0"/>
          </a:p>
          <a:p>
            <a:pPr marL="514350" indent="-514350">
              <a:buAutoNum type="arabicPeriod"/>
            </a:pPr>
            <a:r>
              <a:rPr lang="es-MX" dirty="0"/>
              <a:t>Case</a:t>
            </a:r>
          </a:p>
          <a:p>
            <a:pPr marL="514350" indent="-514350">
              <a:buAutoNum type="arabicPeriod"/>
            </a:pPr>
            <a:r>
              <a:rPr lang="es-MX" dirty="0"/>
              <a:t>Default (opcional)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77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85800" y="1066800"/>
            <a:ext cx="6172200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80721D-6B17-4248-978D-FEA301ABF78D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743200" y="2052073"/>
            <a:ext cx="5181600" cy="233927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7A0263-2445-424F-B7FE-6EC25B7C206C}"/>
              </a:ext>
            </a:extLst>
          </p:cNvPr>
          <p:cNvSpPr txBox="1"/>
          <p:nvPr/>
        </p:nvSpPr>
        <p:spPr>
          <a:xfrm>
            <a:off x="7924800" y="1590408"/>
            <a:ext cx="4038600" cy="923330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Especificamos cada camino utilizando la sintaxis:</a:t>
            </a: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caso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&gt;: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DC08E1-BF72-4614-ABF7-7134891F407E}"/>
              </a:ext>
            </a:extLst>
          </p:cNvPr>
          <p:cNvSpPr txBox="1"/>
          <p:nvPr/>
        </p:nvSpPr>
        <p:spPr>
          <a:xfrm>
            <a:off x="7848600" y="362664"/>
            <a:ext cx="4114800" cy="646331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Especificamos</a:t>
            </a:r>
            <a:r>
              <a:rPr lang="en-US" dirty="0"/>
              <a:t> la </a:t>
            </a:r>
            <a:r>
              <a:rPr lang="en-US" dirty="0" err="1"/>
              <a:t>condici</a:t>
            </a:r>
            <a:r>
              <a:rPr lang="es-MX" dirty="0" err="1"/>
              <a:t>ón</a:t>
            </a:r>
            <a:r>
              <a:rPr lang="es-MX" dirty="0"/>
              <a:t> usando:</a:t>
            </a:r>
          </a:p>
          <a:p>
            <a:r>
              <a:rPr lang="es-MX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switch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expresion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integral&gt;)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D5C413-4E18-4EF6-8287-8D0E625B3CF3}"/>
              </a:ext>
            </a:extLst>
          </p:cNvPr>
          <p:cNvCxnSpPr>
            <a:cxnSpLocks/>
          </p:cNvCxnSpPr>
          <p:nvPr/>
        </p:nvCxnSpPr>
        <p:spPr>
          <a:xfrm flipH="1">
            <a:off x="1981200" y="1008995"/>
            <a:ext cx="5867400" cy="1011166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52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1914</TotalTime>
  <Words>1391</Words>
  <Application>Microsoft Office PowerPoint</Application>
  <PresentationFormat>Widescreen</PresentationFormat>
  <Paragraphs>155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Consolas</vt:lpstr>
      <vt:lpstr>Calibri</vt:lpstr>
      <vt:lpstr>Rokkitt</vt:lpstr>
      <vt:lpstr>Rubik</vt:lpstr>
      <vt:lpstr>Office Theme</vt:lpstr>
      <vt:lpstr>Topic 7</vt:lpstr>
      <vt:lpstr>Switch</vt:lpstr>
      <vt:lpstr>PowerPoint Presentation</vt:lpstr>
      <vt:lpstr>Usando IFs</vt:lpstr>
      <vt:lpstr>Usando IFs</vt:lpstr>
      <vt:lpstr>Usando IF-ELSE</vt:lpstr>
      <vt:lpstr>Usando IF-ELSE</vt:lpstr>
      <vt:lpstr>Switch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6</dc:title>
  <dc:creator>Omar Acosta</dc:creator>
  <cp:lastModifiedBy>Omar Acosta</cp:lastModifiedBy>
  <cp:revision>103</cp:revision>
  <dcterms:created xsi:type="dcterms:W3CDTF">2020-10-13T14:52:33Z</dcterms:created>
  <dcterms:modified xsi:type="dcterms:W3CDTF">2023-10-19T23:38:52Z</dcterms:modified>
</cp:coreProperties>
</file>